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110" d="100"/>
          <a:sy n="110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6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3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8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6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1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2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1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4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3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FD0F6-CA83-49D3-9881-43CDB9DFB009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341A-AAE5-47B3-A1EC-134D8B936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8"/>
          <a:stretch/>
        </p:blipFill>
        <p:spPr>
          <a:xfrm>
            <a:off x="-16300" y="-35064"/>
            <a:ext cx="9160300" cy="6893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11" y="260648"/>
            <a:ext cx="9107686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Каликино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Добровского района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Липецкой области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нам твердят, что есть края иные,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в мире есть иная красота,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любим мы свои места родные –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Свои родные милые места!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5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4"/>
            <a:ext cx="9144000" cy="68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6810" y="2967335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588" y="692696"/>
            <a:ext cx="9303188" cy="4462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Малая Родина – с. Каликино 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России наше село – частица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для нас он - родительский дом,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мы рады что можно гордиться,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Малой Родиной, где мы живем.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6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2020-06-11T16:57:25Z</dcterms:created>
  <dcterms:modified xsi:type="dcterms:W3CDTF">2020-06-11T17:58:05Z</dcterms:modified>
</cp:coreProperties>
</file>